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61FD-7304-CE46-B734-02B66CA589F5}" type="datetimeFigureOut">
              <a:rPr lang="en-US" smtClean="0"/>
              <a:pPr/>
              <a:t>3/22/11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421B3-55D6-6348-9F2E-D6161B975B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Air Quality LS 4 Test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List the types of acid base indicators discussed in the book.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 cabbage juice</a:t>
            </a:r>
          </a:p>
          <a:p>
            <a:r>
              <a:rPr lang="en-US" dirty="0" smtClean="0"/>
              <a:t>Litmus paper</a:t>
            </a:r>
          </a:p>
          <a:p>
            <a:r>
              <a:rPr lang="en-US" dirty="0" smtClean="0"/>
              <a:t>pH paper</a:t>
            </a:r>
          </a:p>
          <a:p>
            <a:r>
              <a:rPr lang="en-US" dirty="0" smtClean="0"/>
              <a:t>Ph meter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What happens when an acid is placed in water? 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Hydrogen ions (H</a:t>
            </a:r>
            <a:r>
              <a:rPr lang="en-US" baseline="30000" dirty="0" smtClean="0"/>
              <a:t>+</a:t>
            </a:r>
            <a:r>
              <a:rPr lang="en-US" dirty="0" smtClean="0"/>
              <a:t>) are produced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What happens when a base is placed in water?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Hydroxide ions (OH</a:t>
            </a:r>
            <a:r>
              <a:rPr lang="en-US" baseline="30000" dirty="0" smtClean="0"/>
              <a:t>-</a:t>
            </a:r>
            <a:r>
              <a:rPr lang="en-US" dirty="0" smtClean="0"/>
              <a:t>) are produced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en-US" sz="3200" dirty="0"/>
              <a:t>A solution with a pH of 4 is how much more acidic than a solution with a pH of 6?  Explain how you got your answer.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52675"/>
            <a:ext cx="8229600" cy="3673488"/>
          </a:xfrm>
        </p:spPr>
        <p:txBody>
          <a:bodyPr/>
          <a:lstStyle/>
          <a:p>
            <a:r>
              <a:rPr lang="en-US" dirty="0" smtClean="0"/>
              <a:t>A solution with a pH of 4 is 100 times more acidic than a solution with a pH of 6.  Each interval on a pH scale indicates a change of 10 times.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Define the following</a:t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pH:  a measure of the concentration of hydrogen ions in a substance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Ion:  an atom that gives away or takes an electron from another atom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Positive ion: an atom that has lost or given away electrons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Negative </a:t>
            </a:r>
            <a:r>
              <a:rPr lang="en-US" dirty="0" smtClean="0"/>
              <a:t>ion:  an atom that has gained or taken electrons from another atom.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r>
              <a:rPr lang="en-US" dirty="0"/>
              <a:t>greenhouse </a:t>
            </a:r>
            <a:r>
              <a:rPr lang="en-US" dirty="0" smtClean="0"/>
              <a:t>effect:  certain gases and other pollutants trapped in the atmosphere that can prevent heat from the sun leaving earth.</a:t>
            </a:r>
          </a:p>
          <a:p>
            <a:r>
              <a:rPr lang="en-US" dirty="0" smtClean="0"/>
              <a:t>Leaching:  the removal nutrients from soil by acid rain.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What charge would an atom have if it lost 3 electrons?  </a:t>
            </a:r>
            <a:r>
              <a:rPr lang="en-US" u="sng" dirty="0" smtClean="0"/>
              <a:t>___+3______</a:t>
            </a:r>
            <a:endParaRPr lang="en-US" u="sng" dirty="0"/>
          </a:p>
          <a:p>
            <a:r>
              <a:rPr lang="en-US" dirty="0"/>
              <a:t> </a:t>
            </a:r>
          </a:p>
          <a:p>
            <a:pPr lvl="0"/>
            <a:r>
              <a:rPr lang="en-US" dirty="0"/>
              <a:t>What charge would an atom have if it gained 2 electrons?  </a:t>
            </a:r>
            <a:r>
              <a:rPr lang="en-US" u="sng" dirty="0" smtClean="0"/>
              <a:t>____-2_____</a:t>
            </a:r>
            <a:endParaRPr lang="en-US" u="sng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004" y="27463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What are the greenhouse gases?</a:t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Methane</a:t>
            </a:r>
          </a:p>
          <a:p>
            <a:r>
              <a:rPr lang="en-US" dirty="0" smtClean="0"/>
              <a:t>Water vapor</a:t>
            </a:r>
          </a:p>
          <a:p>
            <a:r>
              <a:rPr lang="en-US" dirty="0" smtClean="0"/>
              <a:t>Carbon Dioxide</a:t>
            </a:r>
          </a:p>
          <a:p>
            <a:r>
              <a:rPr lang="en-US" dirty="0" smtClean="0"/>
              <a:t>ozone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Describe the change in mean global temperatures over the last 200 years.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1860 until 1935 the global mean temperature  remained fairly stable.</a:t>
            </a:r>
          </a:p>
          <a:p>
            <a:r>
              <a:rPr lang="en-US" dirty="0" smtClean="0"/>
              <a:t>Since 1935 the global mean temperature has increased about 1° C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07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3556" dirty="0"/>
              <a:t>Draw a picture to illustrate how pollutants move up the food chain. </a:t>
            </a:r>
            <a:br>
              <a:rPr lang="en-US" sz="3556" dirty="0"/>
            </a:br>
            <a:r>
              <a:rPr lang="en-US" sz="3556" dirty="0"/>
              <a:t> 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farther up the food chain the more concentrated the pollutants become.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4402" y="2951163"/>
            <a:ext cx="3378200" cy="317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Define and give examples of fossil fuels.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nonrenewable resource formed from the remains of living things over million of years.</a:t>
            </a:r>
          </a:p>
          <a:p>
            <a:r>
              <a:rPr lang="en-US" dirty="0" smtClean="0"/>
              <a:t>Coal, oil, and natural gas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What types of pollutants are concerns in the food chain?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Hg, lead, copper, zinc, cadmium, and </a:t>
            </a:r>
            <a:r>
              <a:rPr lang="en-US" dirty="0" err="1" smtClean="0"/>
              <a:t>chronium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dirty="0"/>
              <a:t>Would you expect an organism close to the bottom or near the top of the food chain to have a higher concentration of heavy metal toxins in their body? </a:t>
            </a:r>
            <a:r>
              <a:rPr lang="en-US" sz="2700" dirty="0" smtClean="0"/>
              <a:t> 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Organisms near the top of the food chain have a larger concentration of pollutants.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What are the primary and secondary pollutants that are produced by coal-burning pollutants? 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9087"/>
            <a:ext cx="8229600" cy="390707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Primary</a:t>
            </a:r>
          </a:p>
          <a:p>
            <a:pPr lvl="1"/>
            <a:r>
              <a:rPr lang="en-US" dirty="0" smtClean="0"/>
              <a:t>Soot (particulate matter)</a:t>
            </a:r>
          </a:p>
          <a:p>
            <a:pPr lvl="1"/>
            <a:r>
              <a:rPr lang="en-US" dirty="0" smtClean="0"/>
              <a:t>Nitrogen oxides</a:t>
            </a:r>
          </a:p>
          <a:p>
            <a:pPr lvl="1"/>
            <a:r>
              <a:rPr lang="en-US" dirty="0" smtClean="0"/>
              <a:t>Sulfur dioxide</a:t>
            </a:r>
          </a:p>
          <a:p>
            <a:pPr lvl="1"/>
            <a:r>
              <a:rPr lang="en-US" dirty="0" smtClean="0"/>
              <a:t>Hg</a:t>
            </a:r>
          </a:p>
          <a:p>
            <a:r>
              <a:rPr lang="en-US" dirty="0" smtClean="0"/>
              <a:t>Secondary</a:t>
            </a:r>
          </a:p>
          <a:p>
            <a:pPr lvl="1"/>
            <a:r>
              <a:rPr lang="en-US" dirty="0" smtClean="0"/>
              <a:t>Sulfur trioxide</a:t>
            </a:r>
          </a:p>
          <a:p>
            <a:pPr lvl="1"/>
            <a:r>
              <a:rPr lang="en-US" dirty="0" smtClean="0"/>
              <a:t>Acid rain (sulfuric, nitric, nitrous and carbonic acid)</a:t>
            </a:r>
          </a:p>
          <a:p>
            <a:pPr lvl="1"/>
            <a:r>
              <a:rPr lang="en-US" dirty="0" smtClean="0"/>
              <a:t>Ozone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How are the amounts of pollutants released into the environment at coal-burning power plants reduced?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81873"/>
            <a:ext cx="8229600" cy="3644290"/>
          </a:xfrm>
        </p:spPr>
        <p:txBody>
          <a:bodyPr/>
          <a:lstStyle/>
          <a:p>
            <a:r>
              <a:rPr lang="en-US" dirty="0" smtClean="0"/>
              <a:t>Scrubber</a:t>
            </a:r>
          </a:p>
          <a:p>
            <a:r>
              <a:rPr lang="en-US" dirty="0" smtClean="0"/>
              <a:t>Precipitator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What are the advantages and disadvantages of using coal to generate electricity?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94278"/>
            <a:ext cx="8229600" cy="3731885"/>
          </a:xfrm>
        </p:spPr>
        <p:txBody>
          <a:bodyPr/>
          <a:lstStyle/>
          <a:p>
            <a:r>
              <a:rPr lang="en-US" dirty="0" smtClean="0"/>
              <a:t>Advantages</a:t>
            </a:r>
          </a:p>
          <a:p>
            <a:pPr lvl="1"/>
            <a:r>
              <a:rPr lang="en-US" dirty="0" smtClean="0"/>
              <a:t>Inexpensive</a:t>
            </a:r>
          </a:p>
          <a:p>
            <a:r>
              <a:rPr lang="en-US" dirty="0" smtClean="0"/>
              <a:t>Disadvantage</a:t>
            </a:r>
          </a:p>
          <a:p>
            <a:pPr lvl="1"/>
            <a:r>
              <a:rPr lang="en-US" dirty="0" smtClean="0"/>
              <a:t>Nonrenewable</a:t>
            </a:r>
          </a:p>
          <a:p>
            <a:pPr lvl="1"/>
            <a:r>
              <a:rPr lang="en-US" dirty="0" smtClean="0"/>
              <a:t>Produces pollutants during combustion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7638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3556" dirty="0" smtClean="0"/>
              <a:t>Although the Adirondacks Mountains have a low population and very little industry they have severe environmental problems associated with air pollution.  Explain.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0652"/>
            <a:ext cx="8229600" cy="3235511"/>
          </a:xfrm>
        </p:spPr>
        <p:txBody>
          <a:bodyPr/>
          <a:lstStyle/>
          <a:p>
            <a:r>
              <a:rPr lang="en-US" dirty="0" smtClean="0"/>
              <a:t>The wind currents carry pollution from the coal burning power plants in the South and Midwest to the Adirondack Mountains.  Because this area does not receive a lot of sunlight acid rain is formed harming plants and lakes.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3400" dirty="0"/>
              <a:t>Explain how acid rain forms and the types of acids that are formed during this process.</a:t>
            </a:r>
            <a:br>
              <a:rPr lang="en-US" sz="3400" dirty="0"/>
            </a:b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Acid rain forms when the products of burning coal combine with water to form acids.</a:t>
            </a:r>
          </a:p>
          <a:p>
            <a:pPr lvl="1"/>
            <a:r>
              <a:rPr lang="en-US" dirty="0" smtClean="0"/>
              <a:t>Sulfuric acid</a:t>
            </a:r>
          </a:p>
          <a:p>
            <a:pPr lvl="1"/>
            <a:r>
              <a:rPr lang="en-US" dirty="0" smtClean="0"/>
              <a:t>nitric acid</a:t>
            </a:r>
          </a:p>
          <a:p>
            <a:pPr lvl="1"/>
            <a:r>
              <a:rPr lang="en-US" dirty="0" smtClean="0"/>
              <a:t>Nitrous acid</a:t>
            </a:r>
          </a:p>
          <a:p>
            <a:pPr lvl="1"/>
            <a:r>
              <a:rPr lang="en-US" dirty="0" smtClean="0"/>
              <a:t>Carbonic acid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List at least 3 characteristics of an acid.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</a:t>
            </a:r>
          </a:p>
          <a:p>
            <a:r>
              <a:rPr lang="en-US" dirty="0" smtClean="0"/>
              <a:t>pH less than 7</a:t>
            </a:r>
          </a:p>
          <a:p>
            <a:r>
              <a:rPr lang="en-US" dirty="0" smtClean="0"/>
              <a:t>Corrosive</a:t>
            </a:r>
          </a:p>
          <a:p>
            <a:r>
              <a:rPr lang="en-US" dirty="0" smtClean="0"/>
              <a:t>Breaks apart in water to form hydrogen ions plus negative ions</a:t>
            </a:r>
          </a:p>
          <a:p>
            <a:r>
              <a:rPr lang="en-US" dirty="0" smtClean="0"/>
              <a:t>Has more hydrogen ions than pure water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List at least 3 characteristics of a base.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Slippery or slimy feel</a:t>
            </a:r>
          </a:p>
          <a:p>
            <a:r>
              <a:rPr lang="en-US" dirty="0" smtClean="0"/>
              <a:t>pH greater than 7</a:t>
            </a:r>
          </a:p>
          <a:p>
            <a:r>
              <a:rPr lang="en-US" dirty="0" smtClean="0"/>
              <a:t>Has fewer hydrogen ions than pure water	</a:t>
            </a:r>
          </a:p>
          <a:p>
            <a:r>
              <a:rPr lang="en-US" dirty="0" smtClean="0"/>
              <a:t>Bitter</a:t>
            </a:r>
          </a:p>
          <a:p>
            <a:r>
              <a:rPr lang="en-US" dirty="0" smtClean="0"/>
              <a:t>Produces hydroxide ions when placed in water.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699</Words>
  <Application>Microsoft Macintosh PowerPoint</Application>
  <PresentationFormat>On-screen Show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Air Quality LS 4 Test Review</vt:lpstr>
      <vt:lpstr>Define and give examples of fossil fuels. </vt:lpstr>
      <vt:lpstr>What are the primary and secondary pollutants that are produced by coal-burning pollutants?   </vt:lpstr>
      <vt:lpstr>How are the amounts of pollutants released into the environment at coal-burning power plants reduced? </vt:lpstr>
      <vt:lpstr>What are the advantages and disadvantages of using coal to generate electricity? </vt:lpstr>
      <vt:lpstr>Although the Adirondacks Mountains have a low population and very little industry they have severe environmental problems associated with air pollution.  Explain.  </vt:lpstr>
      <vt:lpstr>Explain how acid rain forms and the types of acids that are formed during this process. </vt:lpstr>
      <vt:lpstr>List at least 3 characteristics of an acid. </vt:lpstr>
      <vt:lpstr>List at least 3 characteristics of a base. </vt:lpstr>
      <vt:lpstr>List the types of acid base indicators discussed in the book. </vt:lpstr>
      <vt:lpstr>What happens when an acid is placed in water?   </vt:lpstr>
      <vt:lpstr>What happens when a base is placed in water? </vt:lpstr>
      <vt:lpstr>A solution with a pH of 4 is how much more acidic than a solution with a pH of 6?  Explain how you got your answer. </vt:lpstr>
      <vt:lpstr>Define the following   </vt:lpstr>
      <vt:lpstr>Slide 15</vt:lpstr>
      <vt:lpstr>Slide 16</vt:lpstr>
      <vt:lpstr>What are the greenhouse gases?   </vt:lpstr>
      <vt:lpstr>Describe the change in mean global temperatures over the last 200 years. </vt:lpstr>
      <vt:lpstr>Draw a picture to illustrate how pollutants move up the food chain.    </vt:lpstr>
      <vt:lpstr>What types of pollutants are concerns in the food chain? </vt:lpstr>
      <vt:lpstr>Would you expect an organism close to the bottom or near the top of the food chain to have a higher concentration of heavy metal toxins in their body?  </vt:lpstr>
    </vt:vector>
  </TitlesOfParts>
  <Company>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Quality LS 4 Test Review</dc:title>
  <dc:creator>FPS</dc:creator>
  <cp:lastModifiedBy>FPS</cp:lastModifiedBy>
  <cp:revision>4</cp:revision>
  <dcterms:created xsi:type="dcterms:W3CDTF">2011-03-22T14:12:27Z</dcterms:created>
  <dcterms:modified xsi:type="dcterms:W3CDTF">2011-03-22T14:18:41Z</dcterms:modified>
</cp:coreProperties>
</file>